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5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6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0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16.png"/><Relationship Id="rId9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9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32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7.png"/><Relationship Id="rId5" Type="http://schemas.openxmlformats.org/officeDocument/2006/relationships/image" Target="../media/image246.png"/><Relationship Id="rId15" Type="http://schemas.openxmlformats.org/officeDocument/2006/relationships/image" Target="../media/image247.png"/><Relationship Id="rId10" Type="http://schemas.openxmlformats.org/officeDocument/2006/relationships/image" Target="../media/image256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45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85.png"/><Relationship Id="rId7" Type="http://schemas.openxmlformats.org/officeDocument/2006/relationships/image" Target="../media/image375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11" Type="http://schemas.openxmlformats.org/officeDocument/2006/relationships/image" Target="../media/image315.png"/><Relationship Id="rId5" Type="http://schemas.openxmlformats.org/officeDocument/2006/relationships/image" Target="../media/image373.png"/><Relationship Id="rId10" Type="http://schemas.openxmlformats.org/officeDocument/2006/relationships/image" Target="../media/image317.png"/><Relationship Id="rId4" Type="http://schemas.openxmlformats.org/officeDocument/2006/relationships/image" Target="../media/image386.png"/><Relationship Id="rId9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EC98EDB-F072-AB91-B6BB-7B817B1D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11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EEC8AD-72FC-C67C-15DD-D7EDF96CA76B}"/>
              </a:ext>
            </a:extLst>
          </p:cNvPr>
          <p:cNvGrpSpPr/>
          <p:nvPr/>
        </p:nvGrpSpPr>
        <p:grpSpPr>
          <a:xfrm>
            <a:off x="8007219" y="461205"/>
            <a:ext cx="3626783" cy="2164073"/>
            <a:chOff x="8007219" y="461205"/>
            <a:chExt cx="3626783" cy="216407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E8ECF94-8A8E-B69A-1C43-DE5A760C6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219" y="461205"/>
              <a:ext cx="3626783" cy="216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E218-C0CC-23BA-69B1-EBDC2EAB34B9}"/>
                </a:ext>
              </a:extLst>
            </p:cNvPr>
            <p:cNvSpPr txBox="1"/>
            <p:nvPr/>
          </p:nvSpPr>
          <p:spPr>
            <a:xfrm>
              <a:off x="9668038" y="614498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19544</TotalTime>
  <Words>1459</Words>
  <Application>Microsoft Office PowerPoint</Application>
  <PresentationFormat>Widescreen</PresentationFormat>
  <Paragraphs>431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220</cp:revision>
  <dcterms:created xsi:type="dcterms:W3CDTF">2022-07-26T19:04:22Z</dcterms:created>
  <dcterms:modified xsi:type="dcterms:W3CDTF">2023-10-02T19:58:03Z</dcterms:modified>
</cp:coreProperties>
</file>